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8668-C616-4807-91D6-4B86BB33D9E0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811D-8A89-4B67-A78A-4FE1AF0C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811D-8A89-4B67-A78A-4FE1AF0C4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811D-8A89-4B67-A78A-4FE1AF0C4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811D-8A89-4B67-A78A-4FE1AF0C47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7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1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9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2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5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3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0B2C-60F2-4ACF-8183-3723229614A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C07D-50FB-4C3E-A39C-0AAF8D15B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Loop (No Feedback)</a:t>
            </a:r>
            <a:br>
              <a:rPr lang="en-US" dirty="0" smtClean="0"/>
            </a:br>
            <a:r>
              <a:rPr lang="en-US" dirty="0" smtClean="0"/>
              <a:t>Op-Amps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(No Feedback)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50006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67070" y="4724400"/>
            <a:ext cx="5443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= A(v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 -  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629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0" lvl="3" indent="0">
              <a:buNone/>
            </a:pP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= A(v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 -  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) = +- </a:t>
            </a:r>
            <a:r>
              <a:rPr lang="en-US" sz="36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6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9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5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 &gt;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&lt;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 &lt; v</a:t>
            </a:r>
            <a:r>
              <a:rPr lang="en-US" sz="11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3600" baseline="-25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28800" y="253027"/>
            <a:ext cx="5000625" cy="3285490"/>
            <a:chOff x="0" y="0"/>
            <a:chExt cx="5000625" cy="328612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266700"/>
              <a:ext cx="2390775" cy="2428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 Box 30"/>
            <p:cNvSpPr txBox="1"/>
            <p:nvPr/>
          </p:nvSpPr>
          <p:spPr>
            <a:xfrm>
              <a:off x="1933575" y="0"/>
              <a:ext cx="2105025" cy="9525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effectLst/>
                  <a:ea typeface="Times New Roman"/>
                  <a:cs typeface="Times New Roman"/>
                </a:rPr>
                <a:t>+Vcc</a:t>
              </a:r>
              <a:endParaRPr lang="en-US" sz="1200">
                <a:effectLst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effectLst/>
                  <a:ea typeface="Times New Roman"/>
                  <a:cs typeface="Times New Roman"/>
                </a:rPr>
                <a:t>Vsat = +Vc - 2</a:t>
              </a:r>
              <a:endParaRPr lang="en-US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Text Box 31"/>
            <p:cNvSpPr txBox="1"/>
            <p:nvPr/>
          </p:nvSpPr>
          <p:spPr>
            <a:xfrm>
              <a:off x="1952625" y="2419349"/>
              <a:ext cx="2105025" cy="86677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effectLst/>
                  <a:latin typeface="Times New Roman"/>
                  <a:ea typeface="Times New Roman"/>
                  <a:cs typeface="Times New Roman"/>
                </a:rPr>
                <a:t>-Vcc</a:t>
              </a:r>
              <a:endParaRPr lang="en-US" sz="1200">
                <a:effectLst/>
                <a:latin typeface="Times New Roman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effectLst/>
                  <a:latin typeface="Times New Roman"/>
                  <a:ea typeface="Times New Roman"/>
                  <a:cs typeface="Times New Roman"/>
                </a:rPr>
                <a:t>Vsat = -Vcc + 2</a:t>
              </a:r>
              <a:endParaRPr lang="en-US" sz="1200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0" name="Text Box 32"/>
            <p:cNvSpPr txBox="1"/>
            <p:nvPr/>
          </p:nvSpPr>
          <p:spPr>
            <a:xfrm>
              <a:off x="2895600" y="1276350"/>
              <a:ext cx="2105025" cy="4572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>
                  <a:effectLst/>
                  <a:ea typeface="Times New Roman"/>
                  <a:cs typeface="Times New Roman"/>
                </a:rPr>
                <a:t>Vout = +-Vsat</a:t>
              </a:r>
              <a:endParaRPr lang="en-US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Text Box 33"/>
            <p:cNvSpPr txBox="1"/>
            <p:nvPr/>
          </p:nvSpPr>
          <p:spPr>
            <a:xfrm>
              <a:off x="123825" y="857250"/>
              <a:ext cx="666750" cy="4095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>
                  <a:effectLst/>
                  <a:ea typeface="Times New Roman"/>
                  <a:cs typeface="Times New Roman"/>
                </a:rPr>
                <a:t> </a:t>
              </a:r>
              <a:endParaRPr lang="en-US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Text Box 34"/>
            <p:cNvSpPr txBox="1"/>
            <p:nvPr/>
          </p:nvSpPr>
          <p:spPr>
            <a:xfrm>
              <a:off x="0" y="1676400"/>
              <a:ext cx="809625" cy="4095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200">
                  <a:effectLst/>
                  <a:ea typeface="Times New Roman"/>
                  <a:cs typeface="Times New Roman"/>
                </a:rPr>
                <a:t> </a:t>
              </a:r>
              <a:endParaRPr lang="en-US" sz="1200">
                <a:effectLst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95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629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0" lvl="3" indent="0">
              <a:buNone/>
            </a:pP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= A(v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 -  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) = +- </a:t>
            </a:r>
            <a:r>
              <a:rPr lang="en-US" sz="36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6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9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&gt;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&lt;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3600" baseline="-25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791" y="278296"/>
            <a:ext cx="50101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791" y="278296"/>
            <a:ext cx="50101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2286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629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0" lvl="3" indent="0">
              <a:buNone/>
            </a:pP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= A(v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  -  v</a:t>
            </a:r>
            <a:r>
              <a:rPr lang="en-US" sz="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) = +- </a:t>
            </a:r>
            <a:r>
              <a:rPr lang="en-US" sz="36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6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6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9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&gt;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+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ref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&lt;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in   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then  V</a:t>
            </a:r>
            <a:r>
              <a:rPr lang="en-US" sz="35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500" dirty="0" smtClean="0">
                <a:latin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en-US" sz="35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3500" baseline="-25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sat</a:t>
            </a:r>
            <a:endParaRPr lang="en-US" sz="3500" baseline="-25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en-US" sz="3600" baseline="-25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7" y="278296"/>
            <a:ext cx="21050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2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188</Words>
  <Application>Microsoft Office PowerPoint</Application>
  <PresentationFormat>On-screen Show (4:3)</PresentationFormat>
  <Paragraphs>55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Open Loop (No Feedback) Op-Amps</vt:lpstr>
      <vt:lpstr>Open Loop (No Feedback)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Loop (No Feedback) Op-Amps</dc:title>
  <dc:creator>User</dc:creator>
  <cp:lastModifiedBy>User</cp:lastModifiedBy>
  <cp:revision>7</cp:revision>
  <dcterms:created xsi:type="dcterms:W3CDTF">2016-04-01T06:47:31Z</dcterms:created>
  <dcterms:modified xsi:type="dcterms:W3CDTF">2016-04-01T07:37:00Z</dcterms:modified>
</cp:coreProperties>
</file>